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56" r:id="rId2"/>
    <p:sldId id="257" r:id="rId3"/>
    <p:sldId id="264" r:id="rId4"/>
    <p:sldId id="266" r:id="rId5"/>
    <p:sldId id="265" r:id="rId6"/>
    <p:sldId id="262"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8DAFFEDC-6BE9-4B3B-8468-DDF3601A4517}"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AFFEDC-6BE9-4B3B-8468-DDF3601A4517}"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8DAFFEDC-6BE9-4B3B-8468-DDF3601A4517}"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AFFEDC-6BE9-4B3B-8468-DDF3601A4517}"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DAFFEDC-6BE9-4B3B-8468-DDF3601A4517}"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DAFFEDC-6BE9-4B3B-8468-DDF3601A451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AFFEDC-6BE9-4B3B-8468-DDF3601A451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AFFEDC-6BE9-4B3B-8468-DDF3601A4517}"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8DAFFEDC-6BE9-4B3B-8468-DDF3601A4517}"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AFFEDC-6BE9-4B3B-8468-DDF3601A451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15C7B32-9495-47B1-BA54-300C6E8D66D0}"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AFFEDC-6BE9-4B3B-8468-DDF3601A451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15C7B32-9495-47B1-BA54-300C6E8D66D0}" type="datetimeFigureOut">
              <a:rPr lang="ru-RU" smtClean="0"/>
              <a:pPr/>
              <a:t>27.03.2025</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DAFFEDC-6BE9-4B3B-8468-DDF3601A451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71604" y="3643314"/>
            <a:ext cx="6400800" cy="1643074"/>
          </a:xfrm>
        </p:spPr>
        <p:txBody>
          <a:bodyPr>
            <a:normAutofit/>
          </a:bodyPr>
          <a:lstStyle/>
          <a:p>
            <a:pPr algn="ctr"/>
            <a:r>
              <a:rPr lang="kk-KZ" sz="3200" b="1" dirty="0" smtClean="0">
                <a:latin typeface="Times New Roman" pitchFamily="18" charset="0"/>
                <a:cs typeface="Times New Roman" pitchFamily="18" charset="0"/>
              </a:rPr>
              <a:t>Қасен </a:t>
            </a:r>
            <a:r>
              <a:rPr lang="kk-KZ" sz="3200" b="1" dirty="0" smtClean="0">
                <a:latin typeface="Times New Roman" pitchFamily="18" charset="0"/>
                <a:cs typeface="Times New Roman" pitchFamily="18" charset="0"/>
              </a:rPr>
              <a:t>Нұржайнат</a:t>
            </a:r>
            <a:endParaRPr lang="kk-KZ" dirty="0" smtClean="0">
              <a:latin typeface="Times New Roman" pitchFamily="18" charset="0"/>
              <a:cs typeface="Times New Roman" pitchFamily="18" charset="0"/>
            </a:endParaRPr>
          </a:p>
        </p:txBody>
      </p:sp>
      <p:sp>
        <p:nvSpPr>
          <p:cNvPr id="2" name="Заголовок 1"/>
          <p:cNvSpPr>
            <a:spLocks noGrp="1"/>
          </p:cNvSpPr>
          <p:nvPr>
            <p:ph type="ctrTitle"/>
          </p:nvPr>
        </p:nvSpPr>
        <p:spPr>
          <a:xfrm>
            <a:off x="285720" y="2000240"/>
            <a:ext cx="8458200" cy="1428760"/>
          </a:xfrm>
        </p:spPr>
        <p:txBody>
          <a:bodyPr>
            <a:noAutofit/>
          </a:bodyPr>
          <a:lstStyle/>
          <a:p>
            <a:pPr algn="ctr"/>
            <a:r>
              <a:rPr lang="ru-RU" sz="3200" u="sng" dirty="0" smtClean="0">
                <a:latin typeface="Times New Roman" pitchFamily="18" charset="0"/>
                <a:cs typeface="Times New Roman" pitchFamily="18" charset="0"/>
              </a:rPr>
              <a:t>12</a:t>
            </a:r>
            <a:r>
              <a:rPr lang="kk-KZ" sz="3200" u="sng" dirty="0" smtClean="0">
                <a:latin typeface="Times New Roman" pitchFamily="18" charset="0"/>
                <a:cs typeface="Times New Roman" pitchFamily="18" charset="0"/>
              </a:rPr>
              <a:t>– Семинар .     </a:t>
            </a:r>
            <a:br>
              <a:rPr lang="kk-KZ" sz="3200" u="sng" dirty="0" smtClean="0">
                <a:latin typeface="Times New Roman" pitchFamily="18" charset="0"/>
                <a:cs typeface="Times New Roman" pitchFamily="18" charset="0"/>
              </a:rPr>
            </a:br>
            <a:r>
              <a:rPr lang="kk-KZ" sz="3200" dirty="0" smtClean="0">
                <a:latin typeface="Times New Roman" pitchFamily="18" charset="0"/>
                <a:cs typeface="Times New Roman" pitchFamily="18" charset="0"/>
              </a:rPr>
              <a:t>Қазіргі әлемдік үдерістер аясындағы қазақ мәдениеті.</a:t>
            </a:r>
            <a:endParaRPr lang="ru-RU" sz="32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quarter" idx="1"/>
          </p:nvPr>
        </p:nvSpPr>
        <p:spPr>
          <a:xfrm>
            <a:off x="502920" y="530352"/>
            <a:ext cx="8183880" cy="5470416"/>
          </a:xfrm>
        </p:spPr>
        <p:txBody>
          <a:bodyPr>
            <a:normAutofit/>
          </a:bodyPr>
          <a:lstStyle/>
          <a:p>
            <a:r>
              <a:rPr lang="kk-KZ" sz="2400" b="1" dirty="0" smtClean="0">
                <a:latin typeface="Times New Roman" pitchFamily="18" charset="0"/>
                <a:cs typeface="Times New Roman" pitchFamily="18" charset="0"/>
              </a:rPr>
              <a:t>* Семинар сабағының мақсаты:</a:t>
            </a:r>
            <a:endParaRPr lang="ru-RU"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Қазіргі  Қазақстанның мульти-мәдени  кеңістігіндегі  қазақ  мәдениетінің  орны.  Заманауи  қазақ мәдениетіндегі рухани дәстүрлер мен жаңашылдық үдерістер. Қазақстанның  қазіргі  өнеріндегі  негізгі  үрдістер  мен  бағыттар.  Қазақ мәдениетінің  іздерін  (паттерн)  сақтау,  қазақ  тілін  дамыту  мен  оның  мәдени кеңістігін  кеңейту,  қазақ  халқының  рухани  құндылықтарын  сақтау  мен ұлықтаудағы  гуманитарлық  зиялы  қауымның  рөлі</a:t>
            </a:r>
            <a:endParaRPr lang="ru-RU"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normAutofit/>
          </a:bodyPr>
          <a:lstStyle/>
          <a:p>
            <a:r>
              <a:rPr lang="kk-KZ" b="1" dirty="0" smtClean="0">
                <a:latin typeface="Times New Roman" pitchFamily="18" charset="0"/>
                <a:cs typeface="Times New Roman" pitchFamily="18" charset="0"/>
              </a:rPr>
              <a:t>* Ұсынылатын әдебиет:</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1.ҒабитовТ.Х., Құлсариева А,Мүтәліпов Ж. Мәдениеттану.А,2004</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2.Құлсариева А.Ғарифолла Есім, Ғабитов Т.Х. .Мәдениеттану.А,2006</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3.Төкенов Ө. С. Жаңақұлов А. Мәдениеттану негіздері А,1999</a:t>
            </a:r>
            <a:endParaRPr lang="ru-RU"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latin typeface="Times New Roman" pitchFamily="18" charset="0"/>
                <a:cs typeface="Times New Roman" pitchFamily="18" charset="0"/>
              </a:rPr>
              <a:t>Пысықтау сұрақтары:</a:t>
            </a:r>
            <a:endParaRPr lang="ru-RU" dirty="0">
              <a:latin typeface="Times New Roman" pitchFamily="18" charset="0"/>
              <a:cs typeface="Times New Roman" pitchFamily="18" charset="0"/>
            </a:endParaRPr>
          </a:p>
        </p:txBody>
      </p:sp>
      <p:sp>
        <p:nvSpPr>
          <p:cNvPr id="3" name="Содержимое 2"/>
          <p:cNvSpPr>
            <a:spLocks noGrp="1"/>
          </p:cNvSpPr>
          <p:nvPr>
            <p:ph sz="quarter" idx="1"/>
          </p:nvPr>
        </p:nvSpPr>
        <p:spPr>
          <a:xfrm>
            <a:off x="500034" y="1500174"/>
            <a:ext cx="8183880" cy="4684598"/>
          </a:xfrm>
        </p:spPr>
        <p:txBody>
          <a:bodyPr>
            <a:noAutofit/>
          </a:bodyPr>
          <a:lstStyle/>
          <a:p>
            <a:pPr marL="457200" indent="-457200">
              <a:buAutoNum type="arabicPeriod"/>
            </a:pPr>
            <a:r>
              <a:rPr lang="ru-RU" sz="2400" dirty="0" err="1" smtClean="0"/>
              <a:t>Қазақстанда демократиялық саяси</a:t>
            </a:r>
            <a:r>
              <a:rPr lang="ru-RU" sz="2400" dirty="0" smtClean="0"/>
              <a:t> </a:t>
            </a:r>
            <a:r>
              <a:rPr lang="ru-RU" sz="2400" dirty="0" err="1" smtClean="0"/>
              <a:t>үлгінінің қандай мәдени-өркениеттік негіздерін</a:t>
            </a:r>
            <a:r>
              <a:rPr lang="ru-RU" sz="2400" dirty="0" smtClean="0"/>
              <a:t> </a:t>
            </a:r>
            <a:r>
              <a:rPr lang="ru-RU" sz="2400" dirty="0" err="1" smtClean="0"/>
              <a:t>атап</a:t>
            </a:r>
            <a:r>
              <a:rPr lang="ru-RU" sz="2400" dirty="0" smtClean="0"/>
              <a:t> </a:t>
            </a:r>
            <a:r>
              <a:rPr lang="ru-RU" sz="2400" dirty="0" err="1" smtClean="0"/>
              <a:t>өтуге болады</a:t>
            </a:r>
            <a:r>
              <a:rPr lang="ru-RU" sz="2400" dirty="0" smtClean="0"/>
              <a:t>?</a:t>
            </a:r>
          </a:p>
          <a:p>
            <a:pPr marL="457200" indent="-457200">
              <a:buAutoNum type="arabicPeriod"/>
            </a:pPr>
            <a:r>
              <a:rPr lang="ru-RU" sz="2400" dirty="0" err="1" smtClean="0"/>
              <a:t>Қазақстанда нарықтық қатынастар қандай мәдени-өркениеттік негіздерде</a:t>
            </a:r>
            <a:r>
              <a:rPr lang="ru-RU" sz="2400" dirty="0" smtClean="0"/>
              <a:t> </a:t>
            </a:r>
            <a:r>
              <a:rPr lang="ru-RU" sz="2400" dirty="0" err="1" smtClean="0"/>
              <a:t>өрістеді?</a:t>
            </a:r>
            <a:endParaRPr lang="ru-RU" sz="2400" dirty="0" smtClean="0"/>
          </a:p>
          <a:p>
            <a:pPr marL="457200" indent="-457200">
              <a:buAutoNum type="arabicPeriod"/>
            </a:pPr>
            <a:r>
              <a:rPr lang="ru-RU" sz="2400" dirty="0" smtClean="0"/>
              <a:t> </a:t>
            </a:r>
            <a:r>
              <a:rPr lang="ru-RU" sz="2400" dirty="0" err="1" smtClean="0"/>
              <a:t>Орнықты </a:t>
            </a:r>
            <a:r>
              <a:rPr lang="ru-RU" sz="2400" dirty="0" smtClean="0"/>
              <a:t>даму </a:t>
            </a:r>
            <a:r>
              <a:rPr lang="ru-RU" sz="2400" dirty="0" err="1" smtClean="0"/>
              <a:t>қағидатын қалай түсінесіз</a:t>
            </a:r>
            <a:r>
              <a:rPr lang="ru-RU" sz="2400" dirty="0" smtClean="0"/>
              <a:t>?</a:t>
            </a:r>
          </a:p>
          <a:p>
            <a:pPr marL="457200" indent="-457200">
              <a:buAutoNum type="arabicPeriod"/>
            </a:pPr>
            <a:r>
              <a:rPr lang="ru-RU" sz="2400" dirty="0" smtClean="0"/>
              <a:t> </a:t>
            </a:r>
            <a:r>
              <a:rPr lang="ru-RU" sz="2400" dirty="0" err="1" smtClean="0"/>
              <a:t>Адамдық ынтымақтастық </a:t>
            </a:r>
            <a:r>
              <a:rPr lang="ru-RU" sz="2400" dirty="0" smtClean="0"/>
              <a:t>пен </a:t>
            </a:r>
            <a:r>
              <a:rPr lang="ru-RU" sz="2400" dirty="0" err="1" smtClean="0"/>
              <a:t>өзара көмектің қазақ мәдениетінде қандай үлгілері орын</a:t>
            </a:r>
            <a:r>
              <a:rPr lang="ru-RU" sz="2400" dirty="0" smtClean="0"/>
              <a:t> </a:t>
            </a:r>
            <a:r>
              <a:rPr lang="ru-RU" sz="2400" dirty="0" err="1" smtClean="0"/>
              <a:t>алды</a:t>
            </a:r>
            <a:r>
              <a:rPr lang="ru-RU" sz="2400" dirty="0" smtClean="0"/>
              <a:t>? </a:t>
            </a:r>
          </a:p>
          <a:p>
            <a:pPr marL="457200" indent="-457200">
              <a:buAutoNum type="arabicPeriod"/>
            </a:pPr>
            <a:r>
              <a:rPr lang="ru-RU" sz="2400" dirty="0" err="1" smtClean="0"/>
              <a:t>Қазақстандағы мәдени қайта жаңғыру</a:t>
            </a:r>
            <a:endParaRPr lang="ru-RU" sz="2400" dirty="0" smtClean="0"/>
          </a:p>
          <a:p>
            <a:pPr marL="457200" indent="-457200">
              <a:buAutoNum type="arabicPeriod"/>
            </a:pPr>
            <a:r>
              <a:rPr lang="ru-RU" sz="2400" dirty="0" err="1" smtClean="0"/>
              <a:t>Қазақстандағы батыстық мәдениеттің ықпалы</a:t>
            </a:r>
            <a:r>
              <a:rPr lang="ru-RU" sz="2400" dirty="0" smtClean="0"/>
              <a:t> </a:t>
            </a:r>
            <a:br>
              <a:rPr lang="ru-RU" sz="2400" dirty="0" smtClean="0"/>
            </a:br>
            <a:endParaRPr lang="ru-RU" sz="2400" dirty="0" smtClean="0"/>
          </a:p>
          <a:p>
            <a:pPr marL="457200" indent="-457200">
              <a:buNone/>
            </a:pPr>
            <a:r>
              <a:rPr lang="ru-RU" sz="2400" dirty="0" smtClean="0"/>
              <a:t/>
            </a:r>
            <a:br>
              <a:rPr lang="ru-RU" sz="2400" dirty="0" smtClean="0"/>
            </a:br>
            <a:endParaRPr lang="ru-RU" sz="2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686800" cy="1481142"/>
          </a:xfrm>
        </p:spPr>
        <p:txBody>
          <a:bodyPr>
            <a:normAutofit/>
          </a:bodyPr>
          <a:lstStyle/>
          <a:p>
            <a:r>
              <a:rPr lang="kk-KZ" dirty="0" smtClean="0">
                <a:latin typeface="Times New Roman" pitchFamily="18" charset="0"/>
                <a:cs typeface="Times New Roman" pitchFamily="18" charset="0"/>
              </a:rPr>
              <a:t>Өзін-өзі тексеруге арналған сұрақтар:</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sz="quarter" idx="1"/>
          </p:nvPr>
        </p:nvSpPr>
        <p:spPr>
          <a:xfrm>
            <a:off x="457200" y="1357298"/>
            <a:ext cx="8686800" cy="5214974"/>
          </a:xfrm>
        </p:spPr>
        <p:txBody>
          <a:bodyPr>
            <a:noAutofit/>
          </a:bodyPr>
          <a:lstStyle/>
          <a:p>
            <a:r>
              <a:rPr lang="kk-KZ" dirty="0" smtClean="0">
                <a:latin typeface="Times New Roman" pitchFamily="18" charset="0"/>
                <a:cs typeface="Times New Roman" pitchFamily="18" charset="0"/>
              </a:rPr>
              <a:t>1.Қазіргі кезеңдегі қазақ тілі мен әдебиетінің дамуы.</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3.Постмодерн әлеміндегі ұлттық мәдениеттің сипаты.</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4. ХХғ. Қазақстанның музыка мәдениетіндегі халықтық дәстүрлер</a:t>
            </a:r>
          </a:p>
          <a:p>
            <a:pPr lvl="0" fontAlgn="base"/>
            <a:r>
              <a:rPr lang="kk-KZ" dirty="0" smtClean="0">
                <a:latin typeface="Times New Roman" pitchFamily="18" charset="0"/>
                <a:cs typeface="Times New Roman" pitchFamily="18" charset="0"/>
              </a:rPr>
              <a:t>5.Қазақстандағы қазіргі бұқаралық мәдениет.</a:t>
            </a:r>
            <a:endParaRPr lang="ru-RU" dirty="0" smtClean="0">
              <a:latin typeface="Times New Roman" pitchFamily="18" charset="0"/>
              <a:cs typeface="Times New Roman" pitchFamily="18" charset="0"/>
            </a:endParaRPr>
          </a:p>
          <a:p>
            <a:pPr lvl="0" fontAlgn="base"/>
            <a:r>
              <a:rPr lang="kk-KZ" dirty="0" smtClean="0">
                <a:latin typeface="Times New Roman" pitchFamily="18" charset="0"/>
                <a:cs typeface="Times New Roman" pitchFamily="18" charset="0"/>
              </a:rPr>
              <a:t>6.Қазіргі заман мәдениетіндегі дағдарыс мәселелері</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lstStyle/>
          <a:p>
            <a:endParaRPr lang="kk-KZ" dirty="0" smtClean="0"/>
          </a:p>
          <a:p>
            <a:endParaRPr lang="kk-KZ" dirty="0" smtClean="0"/>
          </a:p>
          <a:p>
            <a:r>
              <a:rPr lang="kk-KZ" sz="4800" dirty="0" smtClean="0">
                <a:solidFill>
                  <a:srgbClr val="FF0000"/>
                </a:solidFill>
              </a:rPr>
              <a:t>Назарларыңызға рахмет!</a:t>
            </a:r>
            <a:endParaRPr lang="ru-RU" sz="4800"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546</TotalTime>
  <Words>188</Words>
  <Application>Microsoft Office PowerPoint</Application>
  <PresentationFormat>Экран (4:3)</PresentationFormat>
  <Paragraphs>25</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Справедливость</vt:lpstr>
      <vt:lpstr>12– Семинар .      Қазіргі әлемдік үдерістер аясындағы қазақ мәдениеті.</vt:lpstr>
      <vt:lpstr>Слайд 2</vt:lpstr>
      <vt:lpstr>Слайд 3</vt:lpstr>
      <vt:lpstr>Пысықтау сұрақтары:</vt:lpstr>
      <vt:lpstr>Өзін-өзі тексеруге арналған сұрақтар: </vt:lpstr>
      <vt:lpstr>Слайд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Қарым-қатынастар мәдениеті.Этикет</dc:title>
  <dc:creator>admin</dc:creator>
  <cp:lastModifiedBy>Lenovo</cp:lastModifiedBy>
  <cp:revision>68</cp:revision>
  <dcterms:created xsi:type="dcterms:W3CDTF">2020-03-25T08:15:59Z</dcterms:created>
  <dcterms:modified xsi:type="dcterms:W3CDTF">2025-03-27T04:42:20Z</dcterms:modified>
</cp:coreProperties>
</file>